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"/>
  </p:notesMasterIdLst>
  <p:sldIdLst>
    <p:sldId id="324" r:id="rId2"/>
    <p:sldId id="32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F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 snapToGrid="0">
      <p:cViewPr>
        <p:scale>
          <a:sx n="80" d="100"/>
          <a:sy n="80" d="100"/>
        </p:scale>
        <p:origin x="-902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65D16-49AC-439E-A03D-691236984C7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4F999-5F04-44AF-885E-A3A30948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2DD-EE4A-4BFD-A8AA-1DC96FAB99A1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C425-B3A6-4802-AF56-C48086CA0C08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5E06-87E3-4BC9-8972-BB9990DF9C0F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60" y="4515"/>
            <a:ext cx="105156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CF68-5460-462C-B9B8-93558F8A9B20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80108" y="1108366"/>
            <a:ext cx="11704320" cy="45720"/>
          </a:xfrm>
          <a:prstGeom prst="rect">
            <a:avLst/>
          </a:prstGeom>
          <a:gradFill flip="none" rotWithShape="1">
            <a:gsLst>
              <a:gs pos="50000">
                <a:srgbClr val="002060"/>
              </a:gs>
              <a:gs pos="0">
                <a:srgbClr val="00206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8657-C2B7-425F-9C98-8E9553065934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493A-F168-49AB-AFCF-0939BC004CF9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FFD9-B2FD-4B91-B9A1-C00449BC5412}" type="datetime1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6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B413-A303-4325-BCC0-3FCE6BA0CAA3}" type="datetime1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C0A-FF21-4932-A8BF-B4EB378A8F0C}" type="datetime1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3C19-69E7-4294-A4C6-169D6981713B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9ABC-FF02-4C5B-B2A0-71ACDE449B97}" type="datetime1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E37B-B953-40A8-96B0-B1EA321383FD}" type="datetime1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E182-5B66-48C7-81BE-D97E704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Develop a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06852" y="1403656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Idea / Hypothesis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06852" y="2333861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Backtest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0102" y="2333861"/>
            <a:ext cx="2743200" cy="5486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Does it work?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6852" y="3264066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Optimization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6852" y="4194271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Demo Account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06852" y="5124476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Real Account (small)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06852" y="6054679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Full Deployment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50102" y="4163014"/>
            <a:ext cx="2743200" cy="5486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Does it work?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50102" y="5141647"/>
            <a:ext cx="2743200" cy="5486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Does it work?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>
            <a:off x="4469892" y="1952296"/>
            <a:ext cx="0" cy="381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0" idx="0"/>
          </p:cNvCxnSpPr>
          <p:nvPr/>
        </p:nvCxnSpPr>
        <p:spPr>
          <a:xfrm>
            <a:off x="4469892" y="2882501"/>
            <a:ext cx="0" cy="381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0"/>
          </p:cNvCxnSpPr>
          <p:nvPr/>
        </p:nvCxnSpPr>
        <p:spPr>
          <a:xfrm>
            <a:off x="4469892" y="3812706"/>
            <a:ext cx="0" cy="381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2" idx="0"/>
          </p:cNvCxnSpPr>
          <p:nvPr/>
        </p:nvCxnSpPr>
        <p:spPr>
          <a:xfrm>
            <a:off x="4469892" y="4742911"/>
            <a:ext cx="0" cy="381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3" idx="0"/>
          </p:cNvCxnSpPr>
          <p:nvPr/>
        </p:nvCxnSpPr>
        <p:spPr>
          <a:xfrm>
            <a:off x="4469892" y="5673116"/>
            <a:ext cx="0" cy="381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Equities |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S&amp;P500 Case Study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E182-5B66-48C7-81BE-D97E7047D1A4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7952" y="3398191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S&amp;P500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8927" y="2451406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Time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45127" y="4272257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Volatility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974" y="1866900"/>
            <a:ext cx="3971925" cy="36957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3304032" y="2725726"/>
            <a:ext cx="1064895" cy="946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3304032" y="3672511"/>
            <a:ext cx="1141095" cy="874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5457" y="1489617"/>
            <a:ext cx="2194560" cy="5486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Price Action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82737" y="2432027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Strategy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20837" y="4262074"/>
            <a:ext cx="292608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Strategy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7295007" y="2706347"/>
            <a:ext cx="887730" cy="4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47204" y="4547824"/>
            <a:ext cx="887730" cy="4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48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Steps to Develop a Strategy</vt:lpstr>
      <vt:lpstr>Trading Equities | S&amp;P500 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vittorio manente</dc:creator>
  <cp:lastModifiedBy>HM201128</cp:lastModifiedBy>
  <cp:revision>234</cp:revision>
  <dcterms:created xsi:type="dcterms:W3CDTF">2019-02-20T12:56:21Z</dcterms:created>
  <dcterms:modified xsi:type="dcterms:W3CDTF">2024-01-14T05:53:08Z</dcterms:modified>
</cp:coreProperties>
</file>